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78" r:id="rId2"/>
    <p:sldId id="288" r:id="rId3"/>
    <p:sldId id="286" r:id="rId4"/>
    <p:sldId id="260" r:id="rId5"/>
    <p:sldId id="281" r:id="rId6"/>
    <p:sldId id="282" r:id="rId7"/>
    <p:sldId id="283" r:id="rId8"/>
    <p:sldId id="284" r:id="rId9"/>
    <p:sldId id="287" r:id="rId10"/>
    <p:sldId id="256" r:id="rId11"/>
    <p:sldId id="267" r:id="rId12"/>
    <p:sldId id="291" r:id="rId13"/>
    <p:sldId id="264" r:id="rId14"/>
    <p:sldId id="293" r:id="rId15"/>
    <p:sldId id="289" r:id="rId16"/>
    <p:sldId id="295" r:id="rId17"/>
    <p:sldId id="257" r:id="rId18"/>
    <p:sldId id="294" r:id="rId19"/>
    <p:sldId id="292" r:id="rId20"/>
    <p:sldId id="258" r:id="rId21"/>
    <p:sldId id="297" r:id="rId22"/>
    <p:sldId id="290" r:id="rId23"/>
    <p:sldId id="298" r:id="rId24"/>
    <p:sldId id="299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D1A73D-B45B-AD47-B038-7F467E218D87}">
          <p14:sldIdLst>
            <p14:sldId id="278"/>
            <p14:sldId id="288"/>
            <p14:sldId id="286"/>
            <p14:sldId id="260"/>
            <p14:sldId id="281"/>
            <p14:sldId id="282"/>
            <p14:sldId id="283"/>
            <p14:sldId id="284"/>
            <p14:sldId id="287"/>
            <p14:sldId id="256"/>
            <p14:sldId id="267"/>
            <p14:sldId id="291"/>
            <p14:sldId id="264"/>
            <p14:sldId id="293"/>
            <p14:sldId id="289"/>
            <p14:sldId id="295"/>
            <p14:sldId id="257"/>
            <p14:sldId id="294"/>
            <p14:sldId id="292"/>
            <p14:sldId id="258"/>
            <p14:sldId id="297"/>
            <p14:sldId id="290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9502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1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1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457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378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966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272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822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92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2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4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4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2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05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erso.limsi.fr/pointal/python:mement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3EDB46-5D2C-F54E-A16D-2B83C0AA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14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39D3-DCE7-4041-9D6E-17318C1B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9DF9-6801-9D4B-9F06-C0162266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(int)</a:t>
            </a:r>
          </a:p>
          <a:p>
            <a:r>
              <a:rPr lang="en-US" dirty="0"/>
              <a:t>Float (float)</a:t>
            </a:r>
          </a:p>
          <a:p>
            <a:r>
              <a:rPr lang="en-US" dirty="0"/>
              <a:t>Complex (complex)</a:t>
            </a:r>
          </a:p>
        </p:txBody>
      </p:sp>
    </p:spTree>
    <p:extLst>
      <p:ext uri="{BB962C8B-B14F-4D97-AF65-F5344CB8AC3E}">
        <p14:creationId xmlns:p14="http://schemas.microsoft.com/office/powerpoint/2010/main" val="418347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A11B5-1950-4D61-84BE-1B55EF6A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Operators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BA1CE7F-60F9-41E0-B23D-DF7A0D0E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323564"/>
            <a:ext cx="6270662" cy="22104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750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70222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531D-29EA-4FD3-97AA-3EDE9524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55A1-2AFE-43E0-A575-B0B31465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  <a:p>
            <a:pPr lvl="1"/>
            <a:r>
              <a:rPr lang="en-US" dirty="0"/>
              <a:t>Ordered set of objects</a:t>
            </a:r>
          </a:p>
          <a:p>
            <a:pPr lvl="1"/>
            <a:r>
              <a:rPr lang="en-US" dirty="0"/>
              <a:t>Indexed by non-negative integers: 0, 1, …, N-1</a:t>
            </a:r>
          </a:p>
          <a:p>
            <a:pPr lvl="1"/>
            <a:r>
              <a:rPr lang="en-US" dirty="0"/>
              <a:t>Lists, Tuples, Strings, Ranges and Bytes</a:t>
            </a:r>
          </a:p>
          <a:p>
            <a:r>
              <a:rPr lang="en-US" dirty="0"/>
              <a:t>Collections</a:t>
            </a:r>
          </a:p>
          <a:p>
            <a:pPr lvl="1"/>
            <a:r>
              <a:rPr lang="en-US" dirty="0"/>
              <a:t>Unordered set of object</a:t>
            </a:r>
          </a:p>
          <a:p>
            <a:pPr lvl="1"/>
            <a:r>
              <a:rPr lang="en-US" dirty="0"/>
              <a:t>Index by “keys”</a:t>
            </a:r>
          </a:p>
          <a:p>
            <a:pPr lvl="1"/>
            <a:r>
              <a:rPr lang="en-US" dirty="0"/>
              <a:t>Dictionaries and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64B06-7962-4A2B-BC1C-001DACFF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D285A28-6E0B-45C2-984E-1B759F4C6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268696"/>
            <a:ext cx="6270662" cy="23201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0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D7E5F-43FF-4D63-AF94-906F6BCA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 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4234E40-BBD1-4A75-8370-5CB8232B3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900293"/>
            <a:ext cx="6270662" cy="30569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75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4D03-E738-8547-9488-F766D5D5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A389-08BE-204F-B892-961C3A80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</a:t>
            </a:r>
          </a:p>
          <a:p>
            <a:pPr lvl="1"/>
            <a:r>
              <a:rPr lang="en-US" dirty="0"/>
              <a:t>A sequence of Unicode in range of U+0000 to U+10FFFF</a:t>
            </a:r>
          </a:p>
          <a:p>
            <a:pPr lvl="1"/>
            <a:r>
              <a:rPr lang="en-US" dirty="0"/>
              <a:t>‘Hello World’</a:t>
            </a:r>
          </a:p>
          <a:p>
            <a:r>
              <a:rPr lang="en-US" dirty="0"/>
              <a:t>Tuples</a:t>
            </a:r>
          </a:p>
          <a:p>
            <a:pPr lvl="1"/>
            <a:r>
              <a:rPr lang="en-US" dirty="0"/>
              <a:t>A sequence of arbitrary Python Objects separated by commas</a:t>
            </a:r>
          </a:p>
          <a:p>
            <a:pPr lvl="1"/>
            <a:r>
              <a:rPr lang="en-US" dirty="0"/>
              <a:t>4, ‘four’, 3.14    often written with optional parens (4, ‘four’, 3.14)</a:t>
            </a:r>
          </a:p>
          <a:p>
            <a:r>
              <a:rPr lang="en-US" dirty="0"/>
              <a:t>Bytes</a:t>
            </a:r>
          </a:p>
          <a:p>
            <a:pPr lvl="1"/>
            <a:r>
              <a:rPr lang="en-US" dirty="0"/>
              <a:t>Array of 8-bit bytes, integers 0 to 255</a:t>
            </a:r>
          </a:p>
          <a:p>
            <a:pPr lvl="1"/>
            <a:r>
              <a:rPr lang="en-US" dirty="0"/>
              <a:t>b’Hello World’</a:t>
            </a:r>
          </a:p>
          <a:p>
            <a:r>
              <a:rPr lang="en-US" dirty="0"/>
              <a:t>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AA7EF-7A0E-4357-B8BA-25E49A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Strings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570BA0-2C77-4215-BE25-0A13502C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4140" y="647698"/>
            <a:ext cx="5590090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99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0F3CB-378E-40F3-9287-8DA09B1D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Range</a:t>
            </a:r>
            <a:r>
              <a:rPr lang="en-US" sz="4400" dirty="0">
                <a:solidFill>
                  <a:srgbClr val="EBEBEB"/>
                </a:solidFill>
              </a:rPr>
              <a:t>s</a:t>
            </a: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03FEF05-92F8-4AAF-A275-749A7418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82229"/>
            <a:ext cx="6270662" cy="16930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037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ECE1-B8A4-4AC0-8466-FB6DD207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Python 3 Cheat Sheet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0FDE3-F1C9-4091-930C-6DBB46FAA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531" y="647698"/>
            <a:ext cx="3921307" cy="5562139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B0E24-B502-49B6-80B1-12136AA99C00}"/>
              </a:ext>
            </a:extLst>
          </p:cNvPr>
          <p:cNvSpPr txBox="1"/>
          <p:nvPr/>
        </p:nvSpPr>
        <p:spPr>
          <a:xfrm>
            <a:off x="1271082" y="6292334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https://perso.limsi.fr/pointal/python:memento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9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075A-BD7D-0147-BC9F-1C723043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7D50-DC3F-B344-93B1-81971F28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pPr lvl="1"/>
            <a:r>
              <a:rPr lang="en-US" dirty="0"/>
              <a:t>Sequence of arbitrary Python objects, separated by commas in [ ]</a:t>
            </a:r>
          </a:p>
          <a:p>
            <a:pPr lvl="1"/>
            <a:r>
              <a:rPr lang="en-US" dirty="0"/>
              <a:t>[4, ‘four’, 3.14]     brackets required</a:t>
            </a:r>
          </a:p>
          <a:p>
            <a:r>
              <a:rPr lang="en-US" dirty="0"/>
              <a:t>Byte Arrays</a:t>
            </a:r>
          </a:p>
          <a:p>
            <a:pPr lvl="1"/>
            <a:r>
              <a:rPr lang="en-US" dirty="0"/>
              <a:t>Like immutable bytes objects but mutable</a:t>
            </a:r>
          </a:p>
          <a:p>
            <a:pPr lvl="1"/>
            <a:r>
              <a:rPr lang="en-US" dirty="0"/>
              <a:t>Only created with bytarray()  constructor</a:t>
            </a:r>
          </a:p>
        </p:txBody>
      </p:sp>
    </p:spTree>
    <p:extLst>
      <p:ext uri="{BB962C8B-B14F-4D97-AF65-F5344CB8AC3E}">
        <p14:creationId xmlns:p14="http://schemas.microsoft.com/office/powerpoint/2010/main" val="136143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37F2-A138-45CE-BBAF-F7B3A16D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1BE733-E742-4775-9EE3-B964764FE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50874"/>
            <a:ext cx="6270662" cy="17557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0067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2A7C321-5AC3-41C2-8439-EDD6DBA45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1369697"/>
            <a:ext cx="9150807" cy="2562227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B47F-A16E-4149-931C-2D77349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 Indexing and Slicing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Lists, Tuples, Strings, Bytes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268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CBD7-1053-4D1E-BD14-37F28FC1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3F27-3E25-4F10-A60A-98E568EB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/>
              <a:t>A set of </a:t>
            </a:r>
            <a:r>
              <a:rPr lang="en-US" dirty="0" err="1"/>
              <a:t>Key:Value</a:t>
            </a:r>
            <a:r>
              <a:rPr lang="en-US" dirty="0"/>
              <a:t> pairs.   Access using Key</a:t>
            </a:r>
          </a:p>
          <a:p>
            <a:pPr lvl="1"/>
            <a:r>
              <a:rPr lang="en-US" dirty="0"/>
              <a:t>Keys are unique</a:t>
            </a:r>
          </a:p>
          <a:p>
            <a:r>
              <a:rPr lang="en-US" dirty="0"/>
              <a:t>Sets</a:t>
            </a:r>
          </a:p>
          <a:p>
            <a:pPr lvl="1"/>
            <a:r>
              <a:rPr lang="en-US" dirty="0"/>
              <a:t>A set of Keys, no Values.  Access using Key</a:t>
            </a:r>
          </a:p>
          <a:p>
            <a:pPr lvl="1"/>
            <a:r>
              <a:rPr lang="en-US" dirty="0"/>
              <a:t>Keys are unique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06E67-AD9F-4E28-8E3A-6DEF887A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Dictionary</a:t>
            </a:r>
            <a:b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05ABBA8-CBD6-4BA3-802F-1CCA0570A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030240"/>
            <a:ext cx="6270662" cy="47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020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106C9-477F-407F-939F-FA7C97F4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2A7A4D6-538F-4CFE-8D6E-3E68D74B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98887"/>
            <a:ext cx="6270662" cy="48597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048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2A02D-A58A-1141-BE61-79B073DD6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Notations for constant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2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 =&gt; 1-4 bytes per character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”Hello”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’Hello’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I’m {name}”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Unicode =&gt; 1 byte per character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Regular Integers	42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or False		Same as 1 or 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Hexadecimal			0xFFDA0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Binary					0b01001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Octal					0o1743</a:t>
            </a:r>
          </a:p>
        </p:txBody>
      </p:sp>
    </p:spTree>
    <p:extLst>
      <p:ext uri="{BB962C8B-B14F-4D97-AF65-F5344CB8AC3E}">
        <p14:creationId xmlns:p14="http://schemas.microsoft.com/office/powerpoint/2010/main" val="13768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42.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.031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2.99792e8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1_000_000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.001j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1e100j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3.14e-10j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3.14_15_93j</a:t>
            </a:r>
          </a:p>
        </p:txBody>
      </p:sp>
    </p:spTree>
    <p:extLst>
      <p:ext uri="{BB962C8B-B14F-4D97-AF65-F5344CB8AC3E}">
        <p14:creationId xmlns:p14="http://schemas.microsoft.com/office/powerpoint/2010/main" val="279785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01AEA-19A1-4805-87A7-7724E79D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Base Types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2B6B2AF-B8C7-45F1-A620-02FE7344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47570"/>
            <a:ext cx="6270662" cy="37623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765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8268</TotalTime>
  <Words>349</Words>
  <Application>Microsoft Office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Courier New</vt:lpstr>
      <vt:lpstr>Wingdings 3</vt:lpstr>
      <vt:lpstr>Ion</vt:lpstr>
      <vt:lpstr>PowerPoint Presentation</vt:lpstr>
      <vt:lpstr>The Python 3 Cheat Sheet</vt:lpstr>
      <vt:lpstr>Literals </vt:lpstr>
      <vt:lpstr>String Literals</vt:lpstr>
      <vt:lpstr>Byte Literals </vt:lpstr>
      <vt:lpstr>Integer Literals </vt:lpstr>
      <vt:lpstr>Floating Point Literals</vt:lpstr>
      <vt:lpstr>Imaginary Literals </vt:lpstr>
      <vt:lpstr>Base Types</vt:lpstr>
      <vt:lpstr>Numbers </vt:lpstr>
      <vt:lpstr>Types of Numbers</vt:lpstr>
      <vt:lpstr>Operators</vt:lpstr>
      <vt:lpstr>Containers</vt:lpstr>
      <vt:lpstr>Categories of Containers</vt:lpstr>
      <vt:lpstr>Containers</vt:lpstr>
      <vt:lpstr>Container  Operations</vt:lpstr>
      <vt:lpstr>Immutable Sequences</vt:lpstr>
      <vt:lpstr>Strings</vt:lpstr>
      <vt:lpstr>Ranges</vt:lpstr>
      <vt:lpstr>Mutable Sequences</vt:lpstr>
      <vt:lpstr>List Operations</vt:lpstr>
      <vt:lpstr>Sequence Indexing and Slicing Lists, Tuples, Strings, Bytes</vt:lpstr>
      <vt:lpstr>Collections</vt:lpstr>
      <vt:lpstr>Dictionary Operations</vt:lpstr>
      <vt:lpstr>Set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Sequences</dc:title>
  <dc:creator>Don Koch</dc:creator>
  <cp:lastModifiedBy>Don Koch</cp:lastModifiedBy>
  <cp:revision>48</cp:revision>
  <dcterms:created xsi:type="dcterms:W3CDTF">2021-02-06T13:02:19Z</dcterms:created>
  <dcterms:modified xsi:type="dcterms:W3CDTF">2021-02-23T20:50:51Z</dcterms:modified>
</cp:coreProperties>
</file>